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9010F-C9E6-4EBB-BDE3-3BDDD4F5C61B}" v="117" dt="2023-02-04T15:33:17.101"/>
    <p1510:client id="{4881C046-0FA9-4B44-AFCD-4CAC94411F74}" v="10" dt="2023-02-03T16:50:24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Driessens" userId="9b6c244cb3a940ad" providerId="LiveId" clId="{2CF9010F-C9E6-4EBB-BDE3-3BDDD4F5C61B}"/>
    <pc:docChg chg="undo redo custSel addSld delSld modSld">
      <pc:chgData name="Ronnie Driessens" userId="9b6c244cb3a940ad" providerId="LiveId" clId="{2CF9010F-C9E6-4EBB-BDE3-3BDDD4F5C61B}" dt="2023-02-04T15:33:17.101" v="399"/>
      <pc:docMkLst>
        <pc:docMk/>
      </pc:docMkLst>
      <pc:sldChg chg="addSp delSp modSp mod modTransition">
        <pc:chgData name="Ronnie Driessens" userId="9b6c244cb3a940ad" providerId="LiveId" clId="{2CF9010F-C9E6-4EBB-BDE3-3BDDD4F5C61B}" dt="2023-02-04T15:33:17.101" v="399"/>
        <pc:sldMkLst>
          <pc:docMk/>
          <pc:sldMk cId="2000534330" sldId="256"/>
        </pc:sldMkLst>
        <pc:spChg chg="del mod">
          <ac:chgData name="Ronnie Driessens" userId="9b6c244cb3a940ad" providerId="LiveId" clId="{2CF9010F-C9E6-4EBB-BDE3-3BDDD4F5C61B}" dt="2023-02-03T14:56:47.516" v="2" actId="478"/>
          <ac:spMkLst>
            <pc:docMk/>
            <pc:sldMk cId="2000534330" sldId="256"/>
            <ac:spMk id="2" creationId="{272328AE-1278-7111-BCAC-32DC69EC2021}"/>
          </ac:spMkLst>
        </pc:spChg>
        <pc:spChg chg="del">
          <ac:chgData name="Ronnie Driessens" userId="9b6c244cb3a940ad" providerId="LiveId" clId="{2CF9010F-C9E6-4EBB-BDE3-3BDDD4F5C61B}" dt="2023-02-03T14:56:52.804" v="3" actId="478"/>
          <ac:spMkLst>
            <pc:docMk/>
            <pc:sldMk cId="2000534330" sldId="256"/>
            <ac:spMk id="3" creationId="{AF029F79-DEE6-C832-746A-0094D69817EF}"/>
          </ac:spMkLst>
        </pc:spChg>
        <pc:spChg chg="add del mod">
          <ac:chgData name="Ronnie Driessens" userId="9b6c244cb3a940ad" providerId="LiveId" clId="{2CF9010F-C9E6-4EBB-BDE3-3BDDD4F5C61B}" dt="2023-02-03T14:56:47.516" v="2" actId="478"/>
          <ac:spMkLst>
            <pc:docMk/>
            <pc:sldMk cId="2000534330" sldId="256"/>
            <ac:spMk id="4" creationId="{B68BD3C0-9890-0774-41EA-5FA2A3DBF52B}"/>
          </ac:spMkLst>
        </pc:spChg>
        <pc:spChg chg="add mod">
          <ac:chgData name="Ronnie Driessens" userId="9b6c244cb3a940ad" providerId="LiveId" clId="{2CF9010F-C9E6-4EBB-BDE3-3BDDD4F5C61B}" dt="2023-02-03T15:01:33.546" v="58" actId="1076"/>
          <ac:spMkLst>
            <pc:docMk/>
            <pc:sldMk cId="2000534330" sldId="256"/>
            <ac:spMk id="6" creationId="{A2FD0D09-F223-E3E7-B7B0-03FC074733C8}"/>
          </ac:spMkLst>
        </pc:spChg>
        <pc:spChg chg="add del">
          <ac:chgData name="Ronnie Driessens" userId="9b6c244cb3a940ad" providerId="LiveId" clId="{2CF9010F-C9E6-4EBB-BDE3-3BDDD4F5C61B}" dt="2023-02-03T14:57:37.337" v="13" actId="22"/>
          <ac:spMkLst>
            <pc:docMk/>
            <pc:sldMk cId="2000534330" sldId="256"/>
            <ac:spMk id="8" creationId="{7AEC670D-169E-3FF4-4087-D105E0153D69}"/>
          </ac:spMkLst>
        </pc:spChg>
        <pc:spChg chg="add mod">
          <ac:chgData name="Ronnie Driessens" userId="9b6c244cb3a940ad" providerId="LiveId" clId="{2CF9010F-C9E6-4EBB-BDE3-3BDDD4F5C61B}" dt="2023-02-03T15:01:38.524" v="60" actId="1076"/>
          <ac:spMkLst>
            <pc:docMk/>
            <pc:sldMk cId="2000534330" sldId="256"/>
            <ac:spMk id="10" creationId="{8E2508D0-ED67-4906-A638-86891F16C38F}"/>
          </ac:spMkLst>
        </pc:spChg>
        <pc:spChg chg="add mod">
          <ac:chgData name="Ronnie Driessens" userId="9b6c244cb3a940ad" providerId="LiveId" clId="{2CF9010F-C9E6-4EBB-BDE3-3BDDD4F5C61B}" dt="2023-02-03T15:01:28.972" v="56" actId="688"/>
          <ac:spMkLst>
            <pc:docMk/>
            <pc:sldMk cId="2000534330" sldId="256"/>
            <ac:spMk id="14" creationId="{88DFB5BC-C941-E47F-F071-7DB872F5A222}"/>
          </ac:spMkLst>
        </pc:spChg>
        <pc:spChg chg="add mod">
          <ac:chgData name="Ronnie Driessens" userId="9b6c244cb3a940ad" providerId="LiveId" clId="{2CF9010F-C9E6-4EBB-BDE3-3BDDD4F5C61B}" dt="2023-02-03T15:43:36.150" v="255" actId="6549"/>
          <ac:spMkLst>
            <pc:docMk/>
            <pc:sldMk cId="2000534330" sldId="256"/>
            <ac:spMk id="15" creationId="{8444605B-0731-74BC-1FC1-F28ED69596F4}"/>
          </ac:spMkLst>
        </pc:spChg>
        <pc:picChg chg="add mod">
          <ac:chgData name="Ronnie Driessens" userId="9b6c244cb3a940ad" providerId="LiveId" clId="{2CF9010F-C9E6-4EBB-BDE3-3BDDD4F5C61B}" dt="2023-02-03T14:59:17.195" v="26" actId="1440"/>
          <ac:picMkLst>
            <pc:docMk/>
            <pc:sldMk cId="2000534330" sldId="256"/>
            <ac:picMk id="12" creationId="{2CF78D7D-67A7-1D24-CB32-A62D61C0AE32}"/>
          </ac:picMkLst>
        </pc:picChg>
        <pc:picChg chg="add del mod">
          <ac:chgData name="Ronnie Driessens" userId="9b6c244cb3a940ad" providerId="LiveId" clId="{2CF9010F-C9E6-4EBB-BDE3-3BDDD4F5C61B}" dt="2023-02-03T14:56:47.516" v="2" actId="478"/>
          <ac:picMkLst>
            <pc:docMk/>
            <pc:sldMk cId="2000534330" sldId="256"/>
            <ac:picMk id="1026" creationId="{7193E70E-2479-F7C8-0B85-B9E689982705}"/>
          </ac:picMkLst>
        </pc:picChg>
        <pc:picChg chg="add del mod">
          <ac:chgData name="Ronnie Driessens" userId="9b6c244cb3a940ad" providerId="LiveId" clId="{2CF9010F-C9E6-4EBB-BDE3-3BDDD4F5C61B}" dt="2023-02-03T14:56:47.516" v="2" actId="478"/>
          <ac:picMkLst>
            <pc:docMk/>
            <pc:sldMk cId="2000534330" sldId="256"/>
            <ac:picMk id="1027" creationId="{3989E748-C586-6BBB-CBB3-0BBBE9CA20E1}"/>
          </ac:picMkLst>
        </pc:picChg>
      </pc:sldChg>
      <pc:sldChg chg="add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3502414347" sldId="257"/>
        </pc:sldMkLst>
        <pc:spChg chg="add mod">
          <ac:chgData name="Ronnie Driessens" userId="9b6c244cb3a940ad" providerId="LiveId" clId="{2CF9010F-C9E6-4EBB-BDE3-3BDDD4F5C61B}" dt="2023-02-03T15:16:16.301" v="72" actId="1076"/>
          <ac:spMkLst>
            <pc:docMk/>
            <pc:sldMk cId="3502414347" sldId="257"/>
            <ac:spMk id="5" creationId="{ACE4030A-81BC-5DC7-D07F-858EA583A822}"/>
          </ac:spMkLst>
        </pc:spChg>
        <pc:spChg chg="add mod">
          <ac:chgData name="Ronnie Driessens" userId="9b6c244cb3a940ad" providerId="LiveId" clId="{2CF9010F-C9E6-4EBB-BDE3-3BDDD4F5C61B}" dt="2023-02-03T15:16:46.948" v="75" actId="1076"/>
          <ac:spMkLst>
            <pc:docMk/>
            <pc:sldMk cId="3502414347" sldId="257"/>
            <ac:spMk id="7" creationId="{EC2C8690-0920-C8BF-EB9C-8839A7A23ADF}"/>
          </ac:spMkLst>
        </pc:spChg>
        <pc:spChg chg="add">
          <ac:chgData name="Ronnie Driessens" userId="9b6c244cb3a940ad" providerId="LiveId" clId="{2CF9010F-C9E6-4EBB-BDE3-3BDDD4F5C61B}" dt="2023-02-03T15:14:50.173" v="65" actId="26606"/>
          <ac:spMkLst>
            <pc:docMk/>
            <pc:sldMk cId="3502414347" sldId="257"/>
            <ac:spMk id="8" creationId="{7EBFDB7D-DD97-44CE-AFFB-458781A3DB9B}"/>
          </ac:spMkLst>
        </pc:spChg>
        <pc:spChg chg="add">
          <ac:chgData name="Ronnie Driessens" userId="9b6c244cb3a940ad" providerId="LiveId" clId="{2CF9010F-C9E6-4EBB-BDE3-3BDDD4F5C61B}" dt="2023-02-03T15:14:50.173" v="65" actId="26606"/>
          <ac:spMkLst>
            <pc:docMk/>
            <pc:sldMk cId="3502414347" sldId="257"/>
            <ac:spMk id="10" creationId="{50F864A1-23CF-4954-887F-3C4458622A68}"/>
          </ac:spMkLst>
        </pc:spChg>
        <pc:spChg chg="add">
          <ac:chgData name="Ronnie Driessens" userId="9b6c244cb3a940ad" providerId="LiveId" clId="{2CF9010F-C9E6-4EBB-BDE3-3BDDD4F5C61B}" dt="2023-02-03T15:14:50.173" v="65" actId="26606"/>
          <ac:spMkLst>
            <pc:docMk/>
            <pc:sldMk cId="3502414347" sldId="257"/>
            <ac:spMk id="12" creationId="{8D313E8C-7457-407E-BDA5-EACA44D38247}"/>
          </ac:spMkLst>
        </pc:spChg>
        <pc:picChg chg="add mod">
          <ac:chgData name="Ronnie Driessens" userId="9b6c244cb3a940ad" providerId="LiveId" clId="{2CF9010F-C9E6-4EBB-BDE3-3BDDD4F5C61B}" dt="2023-02-03T15:14:55.457" v="67" actId="962"/>
          <ac:picMkLst>
            <pc:docMk/>
            <pc:sldMk cId="3502414347" sldId="257"/>
            <ac:picMk id="3" creationId="{95CE2CB4-0008-9682-A705-2DBD489CF0C0}"/>
          </ac:picMkLst>
        </pc:picChg>
      </pc:sldChg>
      <pc:sldChg chg="addSp del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1230292713" sldId="258"/>
        </pc:sldMkLst>
        <pc:spChg chg="add">
          <ac:chgData name="Ronnie Driessens" userId="9b6c244cb3a940ad" providerId="LiveId" clId="{2CF9010F-C9E6-4EBB-BDE3-3BDDD4F5C61B}" dt="2023-02-03T15:20:20.117" v="91" actId="26606"/>
          <ac:spMkLst>
            <pc:docMk/>
            <pc:sldMk cId="1230292713" sldId="258"/>
            <ac:spMk id="5" creationId="{42A4FC2C-047E-45A5-965D-8E1E3BF09BC6}"/>
          </ac:spMkLst>
        </pc:spChg>
        <pc:spChg chg="add mod">
          <ac:chgData name="Ronnie Driessens" userId="9b6c244cb3a940ad" providerId="LiveId" clId="{2CF9010F-C9E6-4EBB-BDE3-3BDDD4F5C61B}" dt="2023-02-03T15:23:21.418" v="114" actId="14100"/>
          <ac:spMkLst>
            <pc:docMk/>
            <pc:sldMk cId="1230292713" sldId="258"/>
            <ac:spMk id="6" creationId="{50881C2C-C2B7-DE4C-3197-7F8A090B8B28}"/>
          </ac:spMkLst>
        </pc:spChg>
        <pc:spChg chg="add del">
          <ac:chgData name="Ronnie Driessens" userId="9b6c244cb3a940ad" providerId="LiveId" clId="{2CF9010F-C9E6-4EBB-BDE3-3BDDD4F5C61B}" dt="2023-02-03T15:20:09.615" v="90" actId="26606"/>
          <ac:spMkLst>
            <pc:docMk/>
            <pc:sldMk cId="1230292713" sldId="258"/>
            <ac:spMk id="8" creationId="{ED55A19D-297C-4231-AD1F-08EF9B4AA8F4}"/>
          </ac:spMkLst>
        </pc:spChg>
        <pc:spChg chg="add del">
          <ac:chgData name="Ronnie Driessens" userId="9b6c244cb3a940ad" providerId="LiveId" clId="{2CF9010F-C9E6-4EBB-BDE3-3BDDD4F5C61B}" dt="2023-02-03T15:20:09.615" v="90" actId="26606"/>
          <ac:spMkLst>
            <pc:docMk/>
            <pc:sldMk cId="1230292713" sldId="258"/>
            <ac:spMk id="10" creationId="{EBAB6C56-3D38-4923-996E-BD474BBB91E9}"/>
          </ac:spMkLst>
        </pc:spChg>
        <pc:spChg chg="add del">
          <ac:chgData name="Ronnie Driessens" userId="9b6c244cb3a940ad" providerId="LiveId" clId="{2CF9010F-C9E6-4EBB-BDE3-3BDDD4F5C61B}" dt="2023-02-03T15:20:09.615" v="90" actId="26606"/>
          <ac:spMkLst>
            <pc:docMk/>
            <pc:sldMk cId="1230292713" sldId="258"/>
            <ac:spMk id="12" creationId="{20CD21DB-082D-417D-A5AB-FC838AF9D944}"/>
          </ac:spMkLst>
        </pc:spChg>
        <pc:spChg chg="add del">
          <ac:chgData name="Ronnie Driessens" userId="9b6c244cb3a940ad" providerId="LiveId" clId="{2CF9010F-C9E6-4EBB-BDE3-3BDDD4F5C61B}" dt="2023-02-03T15:20:09.615" v="90" actId="26606"/>
          <ac:spMkLst>
            <pc:docMk/>
            <pc:sldMk cId="1230292713" sldId="258"/>
            <ac:spMk id="14" creationId="{7BD8AB83-2763-4392-B4B9-049CDF1F6EA4}"/>
          </ac:spMkLst>
        </pc:spChg>
        <pc:spChg chg="add del">
          <ac:chgData name="Ronnie Driessens" userId="9b6c244cb3a940ad" providerId="LiveId" clId="{2CF9010F-C9E6-4EBB-BDE3-3BDDD4F5C61B}" dt="2023-02-03T15:20:09.615" v="90" actId="26606"/>
          <ac:spMkLst>
            <pc:docMk/>
            <pc:sldMk cId="1230292713" sldId="258"/>
            <ac:spMk id="16" creationId="{480F071C-C35C-4CE1-8EE5-8ED96E2F4E25}"/>
          </ac:spMkLst>
        </pc:spChg>
        <pc:spChg chg="add del">
          <ac:chgData name="Ronnie Driessens" userId="9b6c244cb3a940ad" providerId="LiveId" clId="{2CF9010F-C9E6-4EBB-BDE3-3BDDD4F5C61B}" dt="2023-02-03T15:20:09.615" v="90" actId="26606"/>
          <ac:spMkLst>
            <pc:docMk/>
            <pc:sldMk cId="1230292713" sldId="258"/>
            <ac:spMk id="18" creationId="{CD97FAB4-59E0-4E65-B50B-867B14D2A067}"/>
          </ac:spMkLst>
        </pc:spChg>
        <pc:spChg chg="add del">
          <ac:chgData name="Ronnie Driessens" userId="9b6c244cb3a940ad" providerId="LiveId" clId="{2CF9010F-C9E6-4EBB-BDE3-3BDDD4F5C61B}" dt="2023-02-03T15:20:09.615" v="90" actId="26606"/>
          <ac:spMkLst>
            <pc:docMk/>
            <pc:sldMk cId="1230292713" sldId="258"/>
            <ac:spMk id="20" creationId="{0D578F4B-2751-4FC2-8853-FAC5C59139C1}"/>
          </ac:spMkLst>
        </pc:spChg>
        <pc:picChg chg="add mod">
          <ac:chgData name="Ronnie Driessens" userId="9b6c244cb3a940ad" providerId="LiveId" clId="{2CF9010F-C9E6-4EBB-BDE3-3BDDD4F5C61B}" dt="2023-02-03T15:20:20.117" v="91" actId="26606"/>
          <ac:picMkLst>
            <pc:docMk/>
            <pc:sldMk cId="1230292713" sldId="258"/>
            <ac:picMk id="3" creationId="{073709B6-FFAB-038F-F2EA-17547A0B3CFC}"/>
          </ac:picMkLst>
        </pc:picChg>
      </pc:sldChg>
      <pc:sldChg chg="addSp delSp modSp new del mod setBg">
        <pc:chgData name="Ronnie Driessens" userId="9b6c244cb3a940ad" providerId="LiveId" clId="{2CF9010F-C9E6-4EBB-BDE3-3BDDD4F5C61B}" dt="2023-02-03T15:18:28.630" v="82" actId="47"/>
        <pc:sldMkLst>
          <pc:docMk/>
          <pc:sldMk cId="2682935850" sldId="258"/>
        </pc:sldMkLst>
        <pc:spChg chg="add">
          <ac:chgData name="Ronnie Driessens" userId="9b6c244cb3a940ad" providerId="LiveId" clId="{2CF9010F-C9E6-4EBB-BDE3-3BDDD4F5C61B}" dt="2023-02-03T15:18:03.063" v="80" actId="26606"/>
          <ac:spMkLst>
            <pc:docMk/>
            <pc:sldMk cId="2682935850" sldId="258"/>
            <ac:spMk id="8" creationId="{01795685-3D2C-47A6-A9A8-3BAE022C38A3}"/>
          </ac:spMkLst>
        </pc:spChg>
        <pc:spChg chg="add">
          <ac:chgData name="Ronnie Driessens" userId="9b6c244cb3a940ad" providerId="LiveId" clId="{2CF9010F-C9E6-4EBB-BDE3-3BDDD4F5C61B}" dt="2023-02-03T15:18:03.063" v="80" actId="26606"/>
          <ac:spMkLst>
            <pc:docMk/>
            <pc:sldMk cId="2682935850" sldId="258"/>
            <ac:spMk id="10" creationId="{74E5C9C3-37C9-425E-A935-0CE649921D53}"/>
          </ac:spMkLst>
        </pc:spChg>
        <pc:spChg chg="add">
          <ac:chgData name="Ronnie Driessens" userId="9b6c244cb3a940ad" providerId="LiveId" clId="{2CF9010F-C9E6-4EBB-BDE3-3BDDD4F5C61B}" dt="2023-02-03T15:18:03.063" v="80" actId="26606"/>
          <ac:spMkLst>
            <pc:docMk/>
            <pc:sldMk cId="2682935850" sldId="258"/>
            <ac:spMk id="12" creationId="{2526C943-4313-4653-93E0-80AA1FD610C1}"/>
          </ac:spMkLst>
        </pc:spChg>
        <pc:spChg chg="add">
          <ac:chgData name="Ronnie Driessens" userId="9b6c244cb3a940ad" providerId="LiveId" clId="{2CF9010F-C9E6-4EBB-BDE3-3BDDD4F5C61B}" dt="2023-02-03T15:18:03.063" v="80" actId="26606"/>
          <ac:spMkLst>
            <pc:docMk/>
            <pc:sldMk cId="2682935850" sldId="258"/>
            <ac:spMk id="14" creationId="{15BDA691-46A7-4C7D-9398-AEAD6CEA7A1B}"/>
          </ac:spMkLst>
        </pc:spChg>
        <pc:spChg chg="add">
          <ac:chgData name="Ronnie Driessens" userId="9b6c244cb3a940ad" providerId="LiveId" clId="{2CF9010F-C9E6-4EBB-BDE3-3BDDD4F5C61B}" dt="2023-02-03T15:18:03.063" v="80" actId="26606"/>
          <ac:spMkLst>
            <pc:docMk/>
            <pc:sldMk cId="2682935850" sldId="258"/>
            <ac:spMk id="16" creationId="{CD5DAA0A-0AC7-40DE-96E8-1DE5C6B0FE29}"/>
          </ac:spMkLst>
        </pc:spChg>
        <pc:picChg chg="add del mod">
          <ac:chgData name="Ronnie Driessens" userId="9b6c244cb3a940ad" providerId="LiveId" clId="{2CF9010F-C9E6-4EBB-BDE3-3BDDD4F5C61B}" dt="2023-02-03T15:18:23.933" v="81" actId="478"/>
          <ac:picMkLst>
            <pc:docMk/>
            <pc:sldMk cId="2682935850" sldId="258"/>
            <ac:picMk id="3" creationId="{7014EC18-7901-2862-05F2-AFCCA30907D0}"/>
          </ac:picMkLst>
        </pc:picChg>
      </pc:sldChg>
      <pc:sldChg chg="add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613088467" sldId="259"/>
        </pc:sldMkLst>
        <pc:spChg chg="add mod">
          <ac:chgData name="Ronnie Driessens" userId="9b6c244cb3a940ad" providerId="LiveId" clId="{2CF9010F-C9E6-4EBB-BDE3-3BDDD4F5C61B}" dt="2023-02-03T15:24:43.867" v="125" actId="1076"/>
          <ac:spMkLst>
            <pc:docMk/>
            <pc:sldMk cId="613088467" sldId="259"/>
            <ac:spMk id="5" creationId="{F66A7C9F-2583-A0FF-6DDF-D9E7B33B9EED}"/>
          </ac:spMkLst>
        </pc:spChg>
        <pc:spChg chg="add">
          <ac:chgData name="Ronnie Driessens" userId="9b6c244cb3a940ad" providerId="LiveId" clId="{2CF9010F-C9E6-4EBB-BDE3-3BDDD4F5C61B}" dt="2023-02-03T15:20:54.560" v="96" actId="26606"/>
          <ac:spMkLst>
            <pc:docMk/>
            <pc:sldMk cId="613088467" sldId="259"/>
            <ac:spMk id="8" creationId="{42A4FC2C-047E-45A5-965D-8E1E3BF09BC6}"/>
          </ac:spMkLst>
        </pc:spChg>
        <pc:picChg chg="add mod">
          <ac:chgData name="Ronnie Driessens" userId="9b6c244cb3a940ad" providerId="LiveId" clId="{2CF9010F-C9E6-4EBB-BDE3-3BDDD4F5C61B}" dt="2023-02-03T15:20:54.560" v="96" actId="26606"/>
          <ac:picMkLst>
            <pc:docMk/>
            <pc:sldMk cId="613088467" sldId="259"/>
            <ac:picMk id="3" creationId="{26EE0BF5-9C23-8A34-27D2-5B9DD2B466E6}"/>
          </ac:picMkLst>
        </pc:picChg>
      </pc:sldChg>
      <pc:sldChg chg="add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282299850" sldId="260"/>
        </pc:sldMkLst>
        <pc:spChg chg="add mod">
          <ac:chgData name="Ronnie Driessens" userId="9b6c244cb3a940ad" providerId="LiveId" clId="{2CF9010F-C9E6-4EBB-BDE3-3BDDD4F5C61B}" dt="2023-02-03T15:25:25.140" v="132" actId="6549"/>
          <ac:spMkLst>
            <pc:docMk/>
            <pc:sldMk cId="282299850" sldId="260"/>
            <ac:spMk id="5" creationId="{DDCA3A07-4A6B-F488-F7FA-E9DDED63E564}"/>
          </ac:spMkLst>
        </pc:spChg>
        <pc:spChg chg="add mod">
          <ac:chgData name="Ronnie Driessens" userId="9b6c244cb3a940ad" providerId="LiveId" clId="{2CF9010F-C9E6-4EBB-BDE3-3BDDD4F5C61B}" dt="2023-02-03T15:26:33.651" v="139" actId="1076"/>
          <ac:spMkLst>
            <pc:docMk/>
            <pc:sldMk cId="282299850" sldId="260"/>
            <ac:spMk id="7" creationId="{0EF47AE7-15DB-3826-A2B6-8DFBBB5134FA}"/>
          </ac:spMkLst>
        </pc:spChg>
        <pc:spChg chg="add">
          <ac:chgData name="Ronnie Driessens" userId="9b6c244cb3a940ad" providerId="LiveId" clId="{2CF9010F-C9E6-4EBB-BDE3-3BDDD4F5C61B}" dt="2023-02-03T15:21:32.225" v="101" actId="26606"/>
          <ac:spMkLst>
            <pc:docMk/>
            <pc:sldMk cId="282299850" sldId="260"/>
            <ac:spMk id="8" creationId="{B670DBD5-770C-4383-9F54-5B86E86BD5BB}"/>
          </ac:spMkLst>
        </pc:spChg>
        <pc:picChg chg="add mod">
          <ac:chgData name="Ronnie Driessens" userId="9b6c244cb3a940ad" providerId="LiveId" clId="{2CF9010F-C9E6-4EBB-BDE3-3BDDD4F5C61B}" dt="2023-02-03T15:21:38.746" v="103" actId="1076"/>
          <ac:picMkLst>
            <pc:docMk/>
            <pc:sldMk cId="282299850" sldId="260"/>
            <ac:picMk id="3" creationId="{83BB02D2-326D-3853-A147-02D24F8ADCF1}"/>
          </ac:picMkLst>
        </pc:picChg>
      </pc:sldChg>
      <pc:sldChg chg="addSp del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518858560" sldId="261"/>
        </pc:sldMkLst>
        <pc:spChg chg="add mod">
          <ac:chgData name="Ronnie Driessens" userId="9b6c244cb3a940ad" providerId="LiveId" clId="{2CF9010F-C9E6-4EBB-BDE3-3BDDD4F5C61B}" dt="2023-02-03T15:28:49.164" v="152" actId="1076"/>
          <ac:spMkLst>
            <pc:docMk/>
            <pc:sldMk cId="518858560" sldId="261"/>
            <ac:spMk id="5" creationId="{9C6F1737-D68D-D2E2-CBAC-3CFD39438EAF}"/>
          </ac:spMkLst>
        </pc:spChg>
        <pc:spChg chg="add del">
          <ac:chgData name="Ronnie Driessens" userId="9b6c244cb3a940ad" providerId="LiveId" clId="{2CF9010F-C9E6-4EBB-BDE3-3BDDD4F5C61B}" dt="2023-02-03T15:28:38.060" v="150" actId="26606"/>
          <ac:spMkLst>
            <pc:docMk/>
            <pc:sldMk cId="518858560" sldId="261"/>
            <ac:spMk id="10" creationId="{37C89E4B-3C9F-44B9-8B86-D9E3D112D8EC}"/>
          </ac:spMkLst>
        </pc:spChg>
        <pc:spChg chg="add">
          <ac:chgData name="Ronnie Driessens" userId="9b6c244cb3a940ad" providerId="LiveId" clId="{2CF9010F-C9E6-4EBB-BDE3-3BDDD4F5C61B}" dt="2023-02-03T15:28:38.060" v="150" actId="26606"/>
          <ac:spMkLst>
            <pc:docMk/>
            <pc:sldMk cId="518858560" sldId="261"/>
            <ac:spMk id="19" creationId="{37C89E4B-3C9F-44B9-8B86-D9E3D112D8EC}"/>
          </ac:spMkLst>
        </pc:spChg>
        <pc:picChg chg="add mod">
          <ac:chgData name="Ronnie Driessens" userId="9b6c244cb3a940ad" providerId="LiveId" clId="{2CF9010F-C9E6-4EBB-BDE3-3BDDD4F5C61B}" dt="2023-02-03T15:28:43.042" v="151" actId="1076"/>
          <ac:picMkLst>
            <pc:docMk/>
            <pc:sldMk cId="518858560" sldId="261"/>
            <ac:picMk id="3" creationId="{D70088A1-4C1F-2C89-0252-5E29BFCB834F}"/>
          </ac:picMkLst>
        </pc:picChg>
        <pc:cxnChg chg="add del">
          <ac:chgData name="Ronnie Driessens" userId="9b6c244cb3a940ad" providerId="LiveId" clId="{2CF9010F-C9E6-4EBB-BDE3-3BDDD4F5C61B}" dt="2023-02-03T15:28:38.060" v="150" actId="26606"/>
          <ac:cxnSpMkLst>
            <pc:docMk/>
            <pc:sldMk cId="518858560" sldId="261"/>
            <ac:cxnSpMk id="12" creationId="{AA2EAA10-076F-46BD-8F0F-B9A2FB77A85C}"/>
          </ac:cxnSpMkLst>
        </pc:cxnChg>
        <pc:cxnChg chg="add del">
          <ac:chgData name="Ronnie Driessens" userId="9b6c244cb3a940ad" providerId="LiveId" clId="{2CF9010F-C9E6-4EBB-BDE3-3BDDD4F5C61B}" dt="2023-02-03T15:28:38.060" v="150" actId="26606"/>
          <ac:cxnSpMkLst>
            <pc:docMk/>
            <pc:sldMk cId="518858560" sldId="261"/>
            <ac:cxnSpMk id="14" creationId="{D891E407-403B-4764-86C9-33A56D3BCAA3}"/>
          </ac:cxnSpMkLst>
        </pc:cxnChg>
        <pc:cxnChg chg="add">
          <ac:chgData name="Ronnie Driessens" userId="9b6c244cb3a940ad" providerId="LiveId" clId="{2CF9010F-C9E6-4EBB-BDE3-3BDDD4F5C61B}" dt="2023-02-03T15:28:38.060" v="150" actId="26606"/>
          <ac:cxnSpMkLst>
            <pc:docMk/>
            <pc:sldMk cId="518858560" sldId="261"/>
            <ac:cxnSpMk id="21" creationId="{AA2EAA10-076F-46BD-8F0F-B9A2FB77A85C}"/>
          </ac:cxnSpMkLst>
        </pc:cxnChg>
        <pc:cxnChg chg="add">
          <ac:chgData name="Ronnie Driessens" userId="9b6c244cb3a940ad" providerId="LiveId" clId="{2CF9010F-C9E6-4EBB-BDE3-3BDDD4F5C61B}" dt="2023-02-03T15:28:38.060" v="150" actId="26606"/>
          <ac:cxnSpMkLst>
            <pc:docMk/>
            <pc:sldMk cId="518858560" sldId="261"/>
            <ac:cxnSpMk id="23" creationId="{D891E407-403B-4764-86C9-33A56D3BCAA3}"/>
          </ac:cxnSpMkLst>
        </pc:cxnChg>
      </pc:sldChg>
      <pc:sldChg chg="addSp del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3571094888" sldId="262"/>
        </pc:sldMkLst>
        <pc:spChg chg="add del">
          <ac:chgData name="Ronnie Driessens" userId="9b6c244cb3a940ad" providerId="LiveId" clId="{2CF9010F-C9E6-4EBB-BDE3-3BDDD4F5C61B}" dt="2023-02-03T15:30:48.412" v="171" actId="26606"/>
          <ac:spMkLst>
            <pc:docMk/>
            <pc:sldMk cId="3571094888" sldId="262"/>
            <ac:spMk id="5" creationId="{32BC26D8-82FB-445E-AA49-62A77D7C1EE0}"/>
          </ac:spMkLst>
        </pc:spChg>
        <pc:spChg chg="add mod">
          <ac:chgData name="Ronnie Driessens" userId="9b6c244cb3a940ad" providerId="LiveId" clId="{2CF9010F-C9E6-4EBB-BDE3-3BDDD4F5C61B}" dt="2023-02-03T15:31:16.698" v="179" actId="1076"/>
          <ac:spMkLst>
            <pc:docMk/>
            <pc:sldMk cId="3571094888" sldId="262"/>
            <ac:spMk id="6" creationId="{0B8DA8F6-1B64-8E96-4772-AF788C34C6FB}"/>
          </ac:spMkLst>
        </pc:spChg>
        <pc:spChg chg="add del">
          <ac:chgData name="Ronnie Driessens" userId="9b6c244cb3a940ad" providerId="LiveId" clId="{2CF9010F-C9E6-4EBB-BDE3-3BDDD4F5C61B}" dt="2023-02-03T15:29:25.278" v="166" actId="26606"/>
          <ac:spMkLst>
            <pc:docMk/>
            <pc:sldMk cId="3571094888" sldId="262"/>
            <ac:spMk id="8" creationId="{42A4FC2C-047E-45A5-965D-8E1E3BF09BC6}"/>
          </ac:spMkLst>
        </pc:spChg>
        <pc:spChg chg="add del">
          <ac:chgData name="Ronnie Driessens" userId="9b6c244cb3a940ad" providerId="LiveId" clId="{2CF9010F-C9E6-4EBB-BDE3-3BDDD4F5C61B}" dt="2023-02-03T15:30:48.412" v="171" actId="26606"/>
          <ac:spMkLst>
            <pc:docMk/>
            <pc:sldMk cId="3571094888" sldId="262"/>
            <ac:spMk id="10" creationId="{CB44330D-EA18-4254-AA95-EB49948539B8}"/>
          </ac:spMkLst>
        </pc:spChg>
        <pc:spChg chg="add">
          <ac:chgData name="Ronnie Driessens" userId="9b6c244cb3a940ad" providerId="LiveId" clId="{2CF9010F-C9E6-4EBB-BDE3-3BDDD4F5C61B}" dt="2023-02-03T15:30:48.412" v="171" actId="26606"/>
          <ac:spMkLst>
            <pc:docMk/>
            <pc:sldMk cId="3571094888" sldId="262"/>
            <ac:spMk id="15" creationId="{7EBFDB7D-DD97-44CE-AFFB-458781A3DB9B}"/>
          </ac:spMkLst>
        </pc:spChg>
        <pc:spChg chg="add">
          <ac:chgData name="Ronnie Driessens" userId="9b6c244cb3a940ad" providerId="LiveId" clId="{2CF9010F-C9E6-4EBB-BDE3-3BDDD4F5C61B}" dt="2023-02-03T15:30:48.412" v="171" actId="26606"/>
          <ac:spMkLst>
            <pc:docMk/>
            <pc:sldMk cId="3571094888" sldId="262"/>
            <ac:spMk id="17" creationId="{50F864A1-23CF-4954-887F-3C4458622A68}"/>
          </ac:spMkLst>
        </pc:spChg>
        <pc:spChg chg="add">
          <ac:chgData name="Ronnie Driessens" userId="9b6c244cb3a940ad" providerId="LiveId" clId="{2CF9010F-C9E6-4EBB-BDE3-3BDDD4F5C61B}" dt="2023-02-03T15:30:48.412" v="171" actId="26606"/>
          <ac:spMkLst>
            <pc:docMk/>
            <pc:sldMk cId="3571094888" sldId="262"/>
            <ac:spMk id="19" creationId="{8D313E8C-7457-407E-BDA5-EACA44D38247}"/>
          </ac:spMkLst>
        </pc:spChg>
        <pc:picChg chg="add mod">
          <ac:chgData name="Ronnie Driessens" userId="9b6c244cb3a940ad" providerId="LiveId" clId="{2CF9010F-C9E6-4EBB-BDE3-3BDDD4F5C61B}" dt="2023-02-03T15:30:48.412" v="171" actId="26606"/>
          <ac:picMkLst>
            <pc:docMk/>
            <pc:sldMk cId="3571094888" sldId="262"/>
            <ac:picMk id="3" creationId="{1AC97776-73BB-2FC1-C0D6-74C4A5970B30}"/>
          </ac:picMkLst>
        </pc:picChg>
      </pc:sldChg>
      <pc:sldChg chg="add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1606077732" sldId="263"/>
        </pc:sldMkLst>
        <pc:spChg chg="add mod">
          <ac:chgData name="Ronnie Driessens" userId="9b6c244cb3a940ad" providerId="LiveId" clId="{2CF9010F-C9E6-4EBB-BDE3-3BDDD4F5C61B}" dt="2023-02-03T15:32:43.859" v="187" actId="1076"/>
          <ac:spMkLst>
            <pc:docMk/>
            <pc:sldMk cId="1606077732" sldId="263"/>
            <ac:spMk id="5" creationId="{40BAB0FB-29B4-D04E-4665-7054E7FC48EC}"/>
          </ac:spMkLst>
        </pc:spChg>
        <pc:spChg chg="add mod">
          <ac:chgData name="Ronnie Driessens" userId="9b6c244cb3a940ad" providerId="LiveId" clId="{2CF9010F-C9E6-4EBB-BDE3-3BDDD4F5C61B}" dt="2023-02-03T15:33:14.763" v="191" actId="1076"/>
          <ac:spMkLst>
            <pc:docMk/>
            <pc:sldMk cId="1606077732" sldId="263"/>
            <ac:spMk id="7" creationId="{21A33E71-3B71-066E-C80C-4AFC5C61D813}"/>
          </ac:spMkLst>
        </pc:spChg>
        <pc:spChg chg="add">
          <ac:chgData name="Ronnie Driessens" userId="9b6c244cb3a940ad" providerId="LiveId" clId="{2CF9010F-C9E6-4EBB-BDE3-3BDDD4F5C61B}" dt="2023-02-03T15:31:56.809" v="184" actId="26606"/>
          <ac:spMkLst>
            <pc:docMk/>
            <pc:sldMk cId="1606077732" sldId="263"/>
            <ac:spMk id="8" creationId="{B670DBD5-770C-4383-9F54-5B86E86BD5BB}"/>
          </ac:spMkLst>
        </pc:spChg>
        <pc:spChg chg="add mod">
          <ac:chgData name="Ronnie Driessens" userId="9b6c244cb3a940ad" providerId="LiveId" clId="{2CF9010F-C9E6-4EBB-BDE3-3BDDD4F5C61B}" dt="2023-02-03T15:33:45.388" v="195" actId="1076"/>
          <ac:spMkLst>
            <pc:docMk/>
            <pc:sldMk cId="1606077732" sldId="263"/>
            <ac:spMk id="10" creationId="{7F9DA552-4FFA-99DA-3000-C6BCCA8A80F8}"/>
          </ac:spMkLst>
        </pc:spChg>
        <pc:spChg chg="add mod">
          <ac:chgData name="Ronnie Driessens" userId="9b6c244cb3a940ad" providerId="LiveId" clId="{2CF9010F-C9E6-4EBB-BDE3-3BDDD4F5C61B}" dt="2023-02-03T15:34:10.318" v="202" actId="1076"/>
          <ac:spMkLst>
            <pc:docMk/>
            <pc:sldMk cId="1606077732" sldId="263"/>
            <ac:spMk id="12" creationId="{F4C3C746-8DC6-908F-986E-0DD6A2869230}"/>
          </ac:spMkLst>
        </pc:spChg>
        <pc:picChg chg="add mod">
          <ac:chgData name="Ronnie Driessens" userId="9b6c244cb3a940ad" providerId="LiveId" clId="{2CF9010F-C9E6-4EBB-BDE3-3BDDD4F5C61B}" dt="2023-02-03T15:31:56.809" v="184" actId="26606"/>
          <ac:picMkLst>
            <pc:docMk/>
            <pc:sldMk cId="1606077732" sldId="263"/>
            <ac:picMk id="3" creationId="{C6188A48-59E0-7F51-5882-015668C63F8A}"/>
          </ac:picMkLst>
        </pc:picChg>
      </pc:sldChg>
      <pc:sldChg chg="addSp del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795416019" sldId="264"/>
        </pc:sldMkLst>
        <pc:spChg chg="add mod">
          <ac:chgData name="Ronnie Driessens" userId="9b6c244cb3a940ad" providerId="LiveId" clId="{2CF9010F-C9E6-4EBB-BDE3-3BDDD4F5C61B}" dt="2023-02-03T15:35:29.830" v="214" actId="1076"/>
          <ac:spMkLst>
            <pc:docMk/>
            <pc:sldMk cId="795416019" sldId="264"/>
            <ac:spMk id="5" creationId="{8DF2C52C-EFEC-9A67-46D5-D6D1CE7B481F}"/>
          </ac:spMkLst>
        </pc:spChg>
        <pc:spChg chg="add mod">
          <ac:chgData name="Ronnie Driessens" userId="9b6c244cb3a940ad" providerId="LiveId" clId="{2CF9010F-C9E6-4EBB-BDE3-3BDDD4F5C61B}" dt="2023-02-03T15:36:12.194" v="220" actId="1076"/>
          <ac:spMkLst>
            <pc:docMk/>
            <pc:sldMk cId="795416019" sldId="264"/>
            <ac:spMk id="7" creationId="{82833945-CD16-D146-34F7-C2E4A3F2AE15}"/>
          </ac:spMkLst>
        </pc:spChg>
        <pc:spChg chg="add del">
          <ac:chgData name="Ronnie Driessens" userId="9b6c244cb3a940ad" providerId="LiveId" clId="{2CF9010F-C9E6-4EBB-BDE3-3BDDD4F5C61B}" dt="2023-02-03T15:34:50.622" v="210" actId="26606"/>
          <ac:spMkLst>
            <pc:docMk/>
            <pc:sldMk cId="795416019" sldId="264"/>
            <ac:spMk id="8" creationId="{7EBFDB7D-DD97-44CE-AFFB-458781A3DB9B}"/>
          </ac:spMkLst>
        </pc:spChg>
        <pc:spChg chg="add del">
          <ac:chgData name="Ronnie Driessens" userId="9b6c244cb3a940ad" providerId="LiveId" clId="{2CF9010F-C9E6-4EBB-BDE3-3BDDD4F5C61B}" dt="2023-02-03T15:34:50.622" v="210" actId="26606"/>
          <ac:spMkLst>
            <pc:docMk/>
            <pc:sldMk cId="795416019" sldId="264"/>
            <ac:spMk id="10" creationId="{50F864A1-23CF-4954-887F-3C4458622A68}"/>
          </ac:spMkLst>
        </pc:spChg>
        <pc:spChg chg="add del">
          <ac:chgData name="Ronnie Driessens" userId="9b6c244cb3a940ad" providerId="LiveId" clId="{2CF9010F-C9E6-4EBB-BDE3-3BDDD4F5C61B}" dt="2023-02-03T15:34:50.622" v="210" actId="26606"/>
          <ac:spMkLst>
            <pc:docMk/>
            <pc:sldMk cId="795416019" sldId="264"/>
            <ac:spMk id="12" creationId="{8D313E8C-7457-407E-BDA5-EACA44D38247}"/>
          </ac:spMkLst>
        </pc:spChg>
        <pc:picChg chg="add mod">
          <ac:chgData name="Ronnie Driessens" userId="9b6c244cb3a940ad" providerId="LiveId" clId="{2CF9010F-C9E6-4EBB-BDE3-3BDDD4F5C61B}" dt="2023-02-03T15:34:58.519" v="211" actId="1076"/>
          <ac:picMkLst>
            <pc:docMk/>
            <pc:sldMk cId="795416019" sldId="264"/>
            <ac:picMk id="3" creationId="{98631468-32DA-DF36-CCC2-95E5B62E439F}"/>
          </ac:picMkLst>
        </pc:picChg>
      </pc:sldChg>
      <pc:sldChg chg="add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2365829762" sldId="265"/>
        </pc:sldMkLst>
        <pc:spChg chg="add mod">
          <ac:chgData name="Ronnie Driessens" userId="9b6c244cb3a940ad" providerId="LiveId" clId="{2CF9010F-C9E6-4EBB-BDE3-3BDDD4F5C61B}" dt="2023-02-03T15:39:59.709" v="230" actId="1076"/>
          <ac:spMkLst>
            <pc:docMk/>
            <pc:sldMk cId="2365829762" sldId="265"/>
            <ac:spMk id="5" creationId="{D810EE58-6066-4465-4779-F395D7437D86}"/>
          </ac:spMkLst>
        </pc:spChg>
        <pc:spChg chg="add mod">
          <ac:chgData name="Ronnie Driessens" userId="9b6c244cb3a940ad" providerId="LiveId" clId="{2CF9010F-C9E6-4EBB-BDE3-3BDDD4F5C61B}" dt="2023-02-03T15:40:35.906" v="234" actId="1076"/>
          <ac:spMkLst>
            <pc:docMk/>
            <pc:sldMk cId="2365829762" sldId="265"/>
            <ac:spMk id="7" creationId="{86D118B8-90F3-AA26-B1A6-490CBB0A7A5A}"/>
          </ac:spMkLst>
        </pc:spChg>
        <pc:spChg chg="add">
          <ac:chgData name="Ronnie Driessens" userId="9b6c244cb3a940ad" providerId="LiveId" clId="{2CF9010F-C9E6-4EBB-BDE3-3BDDD4F5C61B}" dt="2023-02-03T15:39:25.310" v="225" actId="26606"/>
          <ac:spMkLst>
            <pc:docMk/>
            <pc:sldMk cId="2365829762" sldId="265"/>
            <ac:spMk id="8" creationId="{38CB19FB-7C96-4FEC-9331-E826E4E36CE4}"/>
          </ac:spMkLst>
        </pc:spChg>
        <pc:spChg chg="add mod">
          <ac:chgData name="Ronnie Driessens" userId="9b6c244cb3a940ad" providerId="LiveId" clId="{2CF9010F-C9E6-4EBB-BDE3-3BDDD4F5C61B}" dt="2023-02-03T15:41:06.544" v="237" actId="1076"/>
          <ac:spMkLst>
            <pc:docMk/>
            <pc:sldMk cId="2365829762" sldId="265"/>
            <ac:spMk id="16" creationId="{7FA8FF9A-34A4-3FF5-9271-1268A851B194}"/>
          </ac:spMkLst>
        </pc:spChg>
        <pc:spChg chg="add mod">
          <ac:chgData name="Ronnie Driessens" userId="9b6c244cb3a940ad" providerId="LiveId" clId="{2CF9010F-C9E6-4EBB-BDE3-3BDDD4F5C61B}" dt="2023-02-03T15:41:45.559" v="243" actId="1076"/>
          <ac:spMkLst>
            <pc:docMk/>
            <pc:sldMk cId="2365829762" sldId="265"/>
            <ac:spMk id="18" creationId="{5D7D6FD2-34B6-B4F0-D574-A79DCB3E80AF}"/>
          </ac:spMkLst>
        </pc:spChg>
        <pc:grpChg chg="add">
          <ac:chgData name="Ronnie Driessens" userId="9b6c244cb3a940ad" providerId="LiveId" clId="{2CF9010F-C9E6-4EBB-BDE3-3BDDD4F5C61B}" dt="2023-02-03T15:39:25.310" v="225" actId="26606"/>
          <ac:grpSpMkLst>
            <pc:docMk/>
            <pc:sldMk cId="2365829762" sldId="265"/>
            <ac:grpSpMk id="10" creationId="{DF071BB7-867E-46A9-A7C2-3FCB28CB8FBD}"/>
          </ac:grpSpMkLst>
        </pc:grpChg>
        <pc:picChg chg="add mod">
          <ac:chgData name="Ronnie Driessens" userId="9b6c244cb3a940ad" providerId="LiveId" clId="{2CF9010F-C9E6-4EBB-BDE3-3BDDD4F5C61B}" dt="2023-02-03T15:39:32.399" v="226" actId="1076"/>
          <ac:picMkLst>
            <pc:docMk/>
            <pc:sldMk cId="2365829762" sldId="265"/>
            <ac:picMk id="3" creationId="{A014C704-C31A-A543-BCCD-7818C583B078}"/>
          </ac:picMkLst>
        </pc:picChg>
      </pc:sldChg>
      <pc:sldChg chg="addSp delSp modSp new mod modTransition setBg">
        <pc:chgData name="Ronnie Driessens" userId="9b6c244cb3a940ad" providerId="LiveId" clId="{2CF9010F-C9E6-4EBB-BDE3-3BDDD4F5C61B}" dt="2023-02-04T15:33:17.101" v="399"/>
        <pc:sldMkLst>
          <pc:docMk/>
          <pc:sldMk cId="850049488" sldId="266"/>
        </pc:sldMkLst>
        <pc:spChg chg="add del">
          <ac:chgData name="Ronnie Driessens" userId="9b6c244cb3a940ad" providerId="LiveId" clId="{2CF9010F-C9E6-4EBB-BDE3-3BDDD4F5C61B}" dt="2023-02-03T15:44:09.818" v="261" actId="26606"/>
          <ac:spMkLst>
            <pc:docMk/>
            <pc:sldMk cId="850049488" sldId="266"/>
            <ac:spMk id="8" creationId="{42A4FC2C-047E-45A5-965D-8E1E3BF09BC6}"/>
          </ac:spMkLst>
        </pc:spChg>
        <pc:picChg chg="add mod">
          <ac:chgData name="Ronnie Driessens" userId="9b6c244cb3a940ad" providerId="LiveId" clId="{2CF9010F-C9E6-4EBB-BDE3-3BDDD4F5C61B}" dt="2023-02-03T15:45:35.224" v="265" actId="1076"/>
          <ac:picMkLst>
            <pc:docMk/>
            <pc:sldMk cId="850049488" sldId="266"/>
            <ac:picMk id="3" creationId="{90C2ADEE-7A1A-3C64-75D2-EFD94265F883}"/>
          </ac:picMkLst>
        </pc:picChg>
      </pc:sldChg>
      <pc:sldChg chg="addSp modSp new mod modTransition">
        <pc:chgData name="Ronnie Driessens" userId="9b6c244cb3a940ad" providerId="LiveId" clId="{2CF9010F-C9E6-4EBB-BDE3-3BDDD4F5C61B}" dt="2023-02-04T15:33:17.101" v="399"/>
        <pc:sldMkLst>
          <pc:docMk/>
          <pc:sldMk cId="3759051102" sldId="267"/>
        </pc:sldMkLst>
        <pc:picChg chg="add mod">
          <ac:chgData name="Ronnie Driessens" userId="9b6c244cb3a940ad" providerId="LiveId" clId="{2CF9010F-C9E6-4EBB-BDE3-3BDDD4F5C61B}" dt="2023-02-03T15:47:10.619" v="271" actId="1440"/>
          <ac:picMkLst>
            <pc:docMk/>
            <pc:sldMk cId="3759051102" sldId="267"/>
            <ac:picMk id="3" creationId="{B57D34C3-9756-167E-C612-728C7454EA37}"/>
          </ac:picMkLst>
        </pc:picChg>
        <pc:picChg chg="add mod">
          <ac:chgData name="Ronnie Driessens" userId="9b6c244cb3a940ad" providerId="LiveId" clId="{2CF9010F-C9E6-4EBB-BDE3-3BDDD4F5C61B}" dt="2023-02-03T15:49:45.187" v="278" actId="1440"/>
          <ac:picMkLst>
            <pc:docMk/>
            <pc:sldMk cId="3759051102" sldId="267"/>
            <ac:picMk id="5" creationId="{03BE3653-210F-A502-0E12-B52C0849C0D5}"/>
          </ac:picMkLst>
        </pc:picChg>
      </pc:sldChg>
      <pc:sldChg chg="addSp delSp modSp new mod modTransition setBg setClrOvrMap">
        <pc:chgData name="Ronnie Driessens" userId="9b6c244cb3a940ad" providerId="LiveId" clId="{2CF9010F-C9E6-4EBB-BDE3-3BDDD4F5C61B}" dt="2023-02-04T15:33:17.101" v="399"/>
        <pc:sldMkLst>
          <pc:docMk/>
          <pc:sldMk cId="92455930" sldId="268"/>
        </pc:sldMkLst>
        <pc:spChg chg="add del">
          <ac:chgData name="Ronnie Driessens" userId="9b6c244cb3a940ad" providerId="LiveId" clId="{2CF9010F-C9E6-4EBB-BDE3-3BDDD4F5C61B}" dt="2023-02-03T15:54:45.327" v="282" actId="26606"/>
          <ac:spMkLst>
            <pc:docMk/>
            <pc:sldMk cId="92455930" sldId="268"/>
            <ac:spMk id="8" creationId="{8B089790-F4B6-46A7-BB28-7B74A9A9EFDC}"/>
          </ac:spMkLst>
        </pc:spChg>
        <pc:spChg chg="add del">
          <ac:chgData name="Ronnie Driessens" userId="9b6c244cb3a940ad" providerId="LiveId" clId="{2CF9010F-C9E6-4EBB-BDE3-3BDDD4F5C61B}" dt="2023-02-03T15:54:45.327" v="282" actId="26606"/>
          <ac:spMkLst>
            <pc:docMk/>
            <pc:sldMk cId="92455930" sldId="268"/>
            <ac:spMk id="10" creationId="{9A191B90-62D1-4718-B891-6A3FC82DD6A2}"/>
          </ac:spMkLst>
        </pc:spChg>
        <pc:spChg chg="add del">
          <ac:chgData name="Ronnie Driessens" userId="9b6c244cb3a940ad" providerId="LiveId" clId="{2CF9010F-C9E6-4EBB-BDE3-3BDDD4F5C61B}" dt="2023-02-03T15:54:47.710" v="284" actId="26606"/>
          <ac:spMkLst>
            <pc:docMk/>
            <pc:sldMk cId="92455930" sldId="268"/>
            <ac:spMk id="24" creationId="{2A8AA5BC-4F7A-4226-8F99-6D824B226A97}"/>
          </ac:spMkLst>
        </pc:spChg>
        <pc:spChg chg="add del">
          <ac:chgData name="Ronnie Driessens" userId="9b6c244cb3a940ad" providerId="LiveId" clId="{2CF9010F-C9E6-4EBB-BDE3-3BDDD4F5C61B}" dt="2023-02-03T15:54:47.710" v="284" actId="26606"/>
          <ac:spMkLst>
            <pc:docMk/>
            <pc:sldMk cId="92455930" sldId="268"/>
            <ac:spMk id="25" creationId="{3E5445C6-DD42-4979-86FF-03730E8C6DB0}"/>
          </ac:spMkLst>
        </pc:spChg>
        <pc:spChg chg="add del">
          <ac:chgData name="Ronnie Driessens" userId="9b6c244cb3a940ad" providerId="LiveId" clId="{2CF9010F-C9E6-4EBB-BDE3-3BDDD4F5C61B}" dt="2023-02-03T15:54:52.172" v="286" actId="26606"/>
          <ac:spMkLst>
            <pc:docMk/>
            <pc:sldMk cId="92455930" sldId="268"/>
            <ac:spMk id="27" creationId="{DE85DFFE-C3E0-4030-AE7F-A60F0A82AA42}"/>
          </ac:spMkLst>
        </pc:spChg>
        <pc:spChg chg="add del">
          <ac:chgData name="Ronnie Driessens" userId="9b6c244cb3a940ad" providerId="LiveId" clId="{2CF9010F-C9E6-4EBB-BDE3-3BDDD4F5C61B}" dt="2023-02-03T15:54:54.989" v="288" actId="26606"/>
          <ac:spMkLst>
            <pc:docMk/>
            <pc:sldMk cId="92455930" sldId="268"/>
            <ac:spMk id="29" creationId="{42A4FC2C-047E-45A5-965D-8E1E3BF09BC6}"/>
          </ac:spMkLst>
        </pc:spChg>
        <pc:spChg chg="add">
          <ac:chgData name="Ronnie Driessens" userId="9b6c244cb3a940ad" providerId="LiveId" clId="{2CF9010F-C9E6-4EBB-BDE3-3BDDD4F5C61B}" dt="2023-02-03T15:54:54.991" v="289" actId="26606"/>
          <ac:spMkLst>
            <pc:docMk/>
            <pc:sldMk cId="92455930" sldId="268"/>
            <ac:spMk id="31" creationId="{B670DBD5-770C-4383-9F54-5B86E86BD5BB}"/>
          </ac:spMkLst>
        </pc:spChg>
        <pc:grpChg chg="add del">
          <ac:chgData name="Ronnie Driessens" userId="9b6c244cb3a940ad" providerId="LiveId" clId="{2CF9010F-C9E6-4EBB-BDE3-3BDDD4F5C61B}" dt="2023-02-03T15:54:45.327" v="282" actId="26606"/>
          <ac:grpSpMkLst>
            <pc:docMk/>
            <pc:sldMk cId="92455930" sldId="268"/>
            <ac:grpSpMk id="12" creationId="{63A1050F-42B7-42F4-9436-314DB03DE463}"/>
          </ac:grpSpMkLst>
        </pc:grpChg>
        <pc:grpChg chg="add del">
          <ac:chgData name="Ronnie Driessens" userId="9b6c244cb3a940ad" providerId="LiveId" clId="{2CF9010F-C9E6-4EBB-BDE3-3BDDD4F5C61B}" dt="2023-02-03T15:54:45.327" v="282" actId="26606"/>
          <ac:grpSpMkLst>
            <pc:docMk/>
            <pc:sldMk cId="92455930" sldId="268"/>
            <ac:grpSpMk id="18" creationId="{CB04806E-DE07-4370-8B2D-439E32B3A25B}"/>
          </ac:grpSpMkLst>
        </pc:grpChg>
        <pc:picChg chg="add mod">
          <ac:chgData name="Ronnie Driessens" userId="9b6c244cb3a940ad" providerId="LiveId" clId="{2CF9010F-C9E6-4EBB-BDE3-3BDDD4F5C61B}" dt="2023-02-03T15:54:54.991" v="289" actId="26606"/>
          <ac:picMkLst>
            <pc:docMk/>
            <pc:sldMk cId="92455930" sldId="268"/>
            <ac:picMk id="3" creationId="{A3A7FB92-120D-547D-1817-E8AF67D0E647}"/>
          </ac:picMkLst>
        </pc:picChg>
      </pc:sldChg>
      <pc:sldChg chg="addSp delSp modSp new mod modTransition setBg">
        <pc:chgData name="Ronnie Driessens" userId="9b6c244cb3a940ad" providerId="LiveId" clId="{2CF9010F-C9E6-4EBB-BDE3-3BDDD4F5C61B}" dt="2023-02-03T16:04:25.188" v="331"/>
        <pc:sldMkLst>
          <pc:docMk/>
          <pc:sldMk cId="1159010099" sldId="269"/>
        </pc:sldMkLst>
        <pc:spChg chg="add del">
          <ac:chgData name="Ronnie Driessens" userId="9b6c244cb3a940ad" providerId="LiveId" clId="{2CF9010F-C9E6-4EBB-BDE3-3BDDD4F5C61B}" dt="2023-02-03T15:58:58.572" v="295" actId="26606"/>
          <ac:spMkLst>
            <pc:docMk/>
            <pc:sldMk cId="1159010099" sldId="269"/>
            <ac:spMk id="8" creationId="{B670DBD5-770C-4383-9F54-5B86E86BD5BB}"/>
          </ac:spMkLst>
        </pc:spChg>
        <pc:spChg chg="add">
          <ac:chgData name="Ronnie Driessens" userId="9b6c244cb3a940ad" providerId="LiveId" clId="{2CF9010F-C9E6-4EBB-BDE3-3BDDD4F5C61B}" dt="2023-02-03T15:58:58.574" v="296" actId="26606"/>
          <ac:spMkLst>
            <pc:docMk/>
            <pc:sldMk cId="1159010099" sldId="269"/>
            <ac:spMk id="10" creationId="{DB103EB1-B135-4526-B883-33228FC27FF1}"/>
          </ac:spMkLst>
        </pc:spChg>
        <pc:spChg chg="add">
          <ac:chgData name="Ronnie Driessens" userId="9b6c244cb3a940ad" providerId="LiveId" clId="{2CF9010F-C9E6-4EBB-BDE3-3BDDD4F5C61B}" dt="2023-02-03T15:58:58.574" v="296" actId="26606"/>
          <ac:spMkLst>
            <pc:docMk/>
            <pc:sldMk cId="1159010099" sldId="269"/>
            <ac:spMk id="11" creationId="{A2509F26-B5DC-4BA7-B476-4CB044237A2E}"/>
          </ac:spMkLst>
        </pc:spChg>
        <pc:picChg chg="add mod">
          <ac:chgData name="Ronnie Driessens" userId="9b6c244cb3a940ad" providerId="LiveId" clId="{2CF9010F-C9E6-4EBB-BDE3-3BDDD4F5C61B}" dt="2023-02-03T15:59:01.099" v="298" actId="962"/>
          <ac:picMkLst>
            <pc:docMk/>
            <pc:sldMk cId="1159010099" sldId="269"/>
            <ac:picMk id="3" creationId="{7F16EDBC-999C-516C-F236-721399BE28D9}"/>
          </ac:picMkLst>
        </pc:picChg>
      </pc:sldChg>
      <pc:sldChg chg="modTransition">
        <pc:chgData name="Ronnie Driessens" userId="9b6c244cb3a940ad" providerId="LiveId" clId="{2CF9010F-C9E6-4EBB-BDE3-3BDDD4F5C61B}" dt="2023-02-04T15:33:17.101" v="399"/>
        <pc:sldMkLst>
          <pc:docMk/>
          <pc:sldMk cId="2188124301" sldId="270"/>
        </pc:sldMkLst>
      </pc:sldChg>
    </pc:docChg>
  </pc:docChgLst>
  <pc:docChgLst>
    <pc:chgData name="Ronnie Driessens" userId="9b6c244cb3a940ad" providerId="LiveId" clId="{4881C046-0FA9-4B44-AFCD-4CAC94411F74}"/>
    <pc:docChg chg="undo custSel addSld modSld modShowInfo">
      <pc:chgData name="Ronnie Driessens" userId="9b6c244cb3a940ad" providerId="LiveId" clId="{4881C046-0FA9-4B44-AFCD-4CAC94411F74}" dt="2023-02-03T16:52:51.534" v="30" actId="2744"/>
      <pc:docMkLst>
        <pc:docMk/>
      </pc:docMkLst>
      <pc:sldChg chg="modSp mod">
        <pc:chgData name="Ronnie Driessens" userId="9b6c244cb3a940ad" providerId="LiveId" clId="{4881C046-0FA9-4B44-AFCD-4CAC94411F74}" dt="2023-02-03T16:33:57.807" v="1" actId="20577"/>
        <pc:sldMkLst>
          <pc:docMk/>
          <pc:sldMk cId="282299850" sldId="260"/>
        </pc:sldMkLst>
        <pc:spChg chg="mod">
          <ac:chgData name="Ronnie Driessens" userId="9b6c244cb3a940ad" providerId="LiveId" clId="{4881C046-0FA9-4B44-AFCD-4CAC94411F74}" dt="2023-02-03T16:33:57.807" v="1" actId="20577"/>
          <ac:spMkLst>
            <pc:docMk/>
            <pc:sldMk cId="282299850" sldId="260"/>
            <ac:spMk id="7" creationId="{0EF47AE7-15DB-3826-A2B6-8DFBBB5134FA}"/>
          </ac:spMkLst>
        </pc:spChg>
      </pc:sldChg>
      <pc:sldChg chg="modTransition">
        <pc:chgData name="Ronnie Driessens" userId="9b6c244cb3a940ad" providerId="LiveId" clId="{4881C046-0FA9-4B44-AFCD-4CAC94411F74}" dt="2023-02-03T16:35:53.214" v="2"/>
        <pc:sldMkLst>
          <pc:docMk/>
          <pc:sldMk cId="850049488" sldId="266"/>
        </pc:sldMkLst>
      </pc:sldChg>
      <pc:sldChg chg="addSp delSp modSp new mod modTransition">
        <pc:chgData name="Ronnie Driessens" userId="9b6c244cb3a940ad" providerId="LiveId" clId="{4881C046-0FA9-4B44-AFCD-4CAC94411F74}" dt="2023-02-03T16:50:24.917" v="29"/>
        <pc:sldMkLst>
          <pc:docMk/>
          <pc:sldMk cId="2188124301" sldId="270"/>
        </pc:sldMkLst>
        <pc:spChg chg="add del mod">
          <ac:chgData name="Ronnie Driessens" userId="9b6c244cb3a940ad" providerId="LiveId" clId="{4881C046-0FA9-4B44-AFCD-4CAC94411F74}" dt="2023-02-03T16:42:44.657" v="20"/>
          <ac:spMkLst>
            <pc:docMk/>
            <pc:sldMk cId="2188124301" sldId="270"/>
            <ac:spMk id="4" creationId="{9C5E3C2A-3F35-7DE8-2171-E166B860CC8B}"/>
          </ac:spMkLst>
        </pc:spChg>
        <pc:spChg chg="add del mod">
          <ac:chgData name="Ronnie Driessens" userId="9b6c244cb3a940ad" providerId="LiveId" clId="{4881C046-0FA9-4B44-AFCD-4CAC94411F74}" dt="2023-02-03T16:43:03.133" v="25" actId="14100"/>
          <ac:spMkLst>
            <pc:docMk/>
            <pc:sldMk cId="2188124301" sldId="270"/>
            <ac:spMk id="5" creationId="{A280BA9C-F700-84A7-D768-58C88F95A9B0}"/>
          </ac:spMkLst>
        </pc:spChg>
        <pc:picChg chg="add mod">
          <ac:chgData name="Ronnie Driessens" userId="9b6c244cb3a940ad" providerId="LiveId" clId="{4881C046-0FA9-4B44-AFCD-4CAC94411F74}" dt="2023-02-03T16:39:56.277" v="12" actId="962"/>
          <ac:picMkLst>
            <pc:docMk/>
            <pc:sldMk cId="2188124301" sldId="270"/>
            <ac:picMk id="3" creationId="{6D01587C-8383-6570-0260-550F395FAF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4C6B4-BF47-650D-2136-EF2AD3EA8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85E4D8-B282-CF0E-D2B6-93A4114A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672B7C-B3CC-244C-8EF8-49A0DD5F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74C59-2F57-E73D-8742-3212BC2C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32392C-D1BA-A7A8-5334-E10046CB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841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36283-3456-7A01-4261-8AB4E5BD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0354A3-910A-B2FB-7793-BCFFE0591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74ED91-5C8E-0822-DEFE-C50E1186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E02EE-0BB6-AA79-B451-EF981890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B23E9-FDFA-DF76-93A9-FC5B0B54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45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EFDDBFD-DB7B-88E4-1BC7-5F48B841C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B7D972-680E-D208-B91E-102AB752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BDA42A-48AC-874F-CD4E-CB875342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18E02C-2A30-3AD9-EA70-FD56D9FA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10B3EC-BFBA-112F-DB03-72F6CF69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34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80687-93E8-273C-4597-CF7410A1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92506-3B05-0FA5-9290-F130350E4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7D3451-C46C-EAB4-6C9D-2FE6F68F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3D4758-D424-C33A-B563-B56C6741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F13EF-AA9F-607F-7C9B-A63328CB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916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FEE27-806E-0D39-8B2A-E8CDF536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69D207-70F4-8D1D-8441-87426BFA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4F1A50-7E3C-A0CA-4508-CBDFA761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81E43-1C9A-D441-0B2F-8481F879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D5B599-69C8-7099-FF9D-8853F1E3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72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5D6C7-45AE-D16F-A59A-4AA2570C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8E45A-D78F-BFE8-6601-5C8E26D03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FF4B04-2090-6B89-3C22-5192E8D2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244170-1D5F-1461-45EF-EECDB1E8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A2CA15-43D5-0960-0ECA-4F9BC65A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014430-6F0F-71C4-5A2D-4DACCBA2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78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803CD-A1B4-D715-9321-DF72BFF0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3CB44D-6D5E-35C8-8A88-AEA8E5DB1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0117FA-A965-E82D-ACAF-C7AD1BACA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03BF93-C013-66C2-2FEB-30321C250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6D6CE9-69D9-DE8D-87AF-12EC19147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F7442D-E22E-D4E3-5FE4-59C80989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574CF5-861D-C917-AB82-4629926B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A839917-A9CE-2D21-8DD8-1BB4FF91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8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FFB7A-AE52-C9F8-1C5C-B32F2736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BEFA2E-DFA8-FAD0-85E4-2BA61C02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68020A-4574-A320-811D-4EEB21DC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1F0222-FDAC-C0C9-9806-DA746D8F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35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B15017-0F4E-AF4E-C275-04C4A1DD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A5C129-9FFF-3D9A-D9C5-4A5FEAF9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71DE37-0777-6FF6-29F6-B681A511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06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63E74-C6F5-76C7-42E7-FEF69B0C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C48D1E-96AC-2AE6-A90E-8E51DCFD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092B28-6722-77F1-B318-7AA146A62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503EA5-CCB2-FBAB-F1B9-15E1DBAC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BCA2FA-94D4-0D91-2399-D2BB4280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1A792E-C13C-0883-B138-747CE04A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546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C360F-0BD3-7D40-B284-2A8F5697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56B7AA-02BE-9FCF-2658-D3C0FE1DF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0E1EEF-4AE8-4095-201C-F2AE12C84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9646B5-5BDA-D33E-AEA6-7C20B57B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1FC72C-7846-CACC-1392-A0974A29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AB4327-2AF8-F2A3-EDE9-1E9D1A91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10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8FE592-CC16-5D13-2C9C-0C5063BD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581B81-15F0-AB75-5EA3-0DE9E515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6603A-E0B6-D971-A8E4-530F33397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9D7D-FB05-446F-B6F3-8DB7352C60A8}" type="datetimeFigureOut">
              <a:rPr lang="nl-BE" smtClean="0"/>
              <a:t>4/02/2023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D5DA70-2906-804C-C2E5-0BFB9E5A5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3F899A-2AC6-4282-B678-F9BEC30BF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19B9-CDD5-4F53-BC82-CB78DEAD2F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043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2FD0D09-F223-E3E7-B7B0-03FC074733C8}"/>
              </a:ext>
            </a:extLst>
          </p:cNvPr>
          <p:cNvSpPr txBox="1"/>
          <p:nvPr/>
        </p:nvSpPr>
        <p:spPr>
          <a:xfrm rot="1564657">
            <a:off x="1796433" y="2550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Straffe speler, topcatcher ❤❤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E2508D0-ED67-4906-A638-86891F16C38F}"/>
              </a:ext>
            </a:extLst>
          </p:cNvPr>
          <p:cNvSpPr txBox="1"/>
          <p:nvPr/>
        </p:nvSpPr>
        <p:spPr>
          <a:xfrm rot="21224812">
            <a:off x="1670619" y="4609312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Samen op Europese kampioen mee gespeeld in</a:t>
            </a:r>
          </a:p>
          <a:p>
            <a:r>
              <a:rPr lang="nl-NL" dirty="0"/>
              <a:t>De jaren1954 of 55 geweldige gast</a:t>
            </a:r>
            <a:endParaRPr lang="nl-BE" dirty="0"/>
          </a:p>
        </p:txBody>
      </p:sp>
      <p:pic>
        <p:nvPicPr>
          <p:cNvPr id="12" name="Afbeelding 11" descr="Afbeelding met buiten, grond, persoon, speler">
            <a:extLst>
              <a:ext uri="{FF2B5EF4-FFF2-40B4-BE49-F238E27FC236}">
                <a16:creationId xmlns:a16="http://schemas.microsoft.com/office/drawing/2014/main" id="{2CF78D7D-67A7-1D24-CB32-A62D61C0A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57" y="0"/>
            <a:ext cx="45434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88DFB5BC-C941-E47F-F071-7DB872F5A222}"/>
              </a:ext>
            </a:extLst>
          </p:cNvPr>
          <p:cNvSpPr txBox="1"/>
          <p:nvPr/>
        </p:nvSpPr>
        <p:spPr>
          <a:xfrm rot="20732121">
            <a:off x="370699" y="315414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Toffe vriendelijke kerel !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444605B-0731-74BC-1FC1-F28ED69596F4}"/>
              </a:ext>
            </a:extLst>
          </p:cNvPr>
          <p:cNvSpPr/>
          <p:nvPr/>
        </p:nvSpPr>
        <p:spPr>
          <a:xfrm>
            <a:off x="2703813" y="-76679"/>
            <a:ext cx="5860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Swa ‘Ringo’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Tanghe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53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persoon, poseren, team&#10;&#10;Automatisch gegenereerde beschrijving">
            <a:extLst>
              <a:ext uri="{FF2B5EF4-FFF2-40B4-BE49-F238E27FC236}">
                <a16:creationId xmlns:a16="http://schemas.microsoft.com/office/drawing/2014/main" id="{A014C704-C31A-A543-BCCD-7818C583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 r="-1" b="-1"/>
          <a:stretch/>
        </p:blipFill>
        <p:spPr>
          <a:xfrm>
            <a:off x="190500" y="205740"/>
            <a:ext cx="992886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D810EE58-6066-4465-4779-F395D7437D86}"/>
              </a:ext>
            </a:extLst>
          </p:cNvPr>
          <p:cNvSpPr txBox="1"/>
          <p:nvPr/>
        </p:nvSpPr>
        <p:spPr>
          <a:xfrm>
            <a:off x="9045239" y="5308538"/>
            <a:ext cx="272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Geweldige gast en catcher. Rust zacht💜🙏🍀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D118B8-90F3-AA26-B1A6-490CBB0A7A5A}"/>
              </a:ext>
            </a:extLst>
          </p:cNvPr>
          <p:cNvSpPr txBox="1"/>
          <p:nvPr/>
        </p:nvSpPr>
        <p:spPr>
          <a:xfrm>
            <a:off x="104016" y="351844"/>
            <a:ext cx="3100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Was een toffe gast . RIP </a:t>
            </a:r>
            <a:r>
              <a:rPr lang="nl-NL" dirty="0" err="1"/>
              <a:t>Coike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FA8FF9A-34A4-3FF5-9271-1268A851B194}"/>
              </a:ext>
            </a:extLst>
          </p:cNvPr>
          <p:cNvSpPr txBox="1"/>
          <p:nvPr/>
        </p:nvSpPr>
        <p:spPr>
          <a:xfrm>
            <a:off x="104159" y="5265153"/>
            <a:ext cx="2381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De enige 'Catcher' die nooit een schelp droeg, respect </a:t>
            </a:r>
            <a:r>
              <a:rPr lang="nl-NL" dirty="0" err="1"/>
              <a:t>Swake</a:t>
            </a:r>
            <a:r>
              <a:rPr lang="nl-NL" dirty="0"/>
              <a:t>, rust zacht !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D7D6FD2-34B6-B4F0-D574-A79DCB3E80AF}"/>
              </a:ext>
            </a:extLst>
          </p:cNvPr>
          <p:cNvSpPr txBox="1"/>
          <p:nvPr/>
        </p:nvSpPr>
        <p:spPr>
          <a:xfrm>
            <a:off x="9267017" y="536510"/>
            <a:ext cx="2640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Pracht kerel en goede vriend ,ik zal je missen Swa.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582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C2ADEE-7A1A-3C64-75D2-EFD94265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1" y="200025"/>
            <a:ext cx="12011758" cy="6033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004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57D34C3-9756-167E-C612-728C7454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10271"/>
            <a:ext cx="5187527" cy="663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BE3653-210F-A502-0E12-B52C0849C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6145">
            <a:off x="4648200" y="1809749"/>
            <a:ext cx="7329671" cy="372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05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A7FB92-120D-547D-1817-E8AF67D0E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2" b="3794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45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persoon, zwart, staand">
            <a:extLst>
              <a:ext uri="{FF2B5EF4-FFF2-40B4-BE49-F238E27FC236}">
                <a16:creationId xmlns:a16="http://schemas.microsoft.com/office/drawing/2014/main" id="{6D01587C-8383-6570-0260-550F395FA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3" y="808246"/>
            <a:ext cx="9319490" cy="56990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80BA9C-F700-84A7-D768-58C88F95A9B0}"/>
              </a:ext>
            </a:extLst>
          </p:cNvPr>
          <p:cNvSpPr txBox="1"/>
          <p:nvPr/>
        </p:nvSpPr>
        <p:spPr>
          <a:xfrm>
            <a:off x="461727" y="452673"/>
            <a:ext cx="187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Schitterend en zie die lach van de Swa zo was hij 👍👍👍💪💪😢16 jaar en al mee op de kampioenen foto 👍❤️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812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/>
    </mc:Choice>
    <mc:Fallback>
      <p:transition spd="slow" advClick="0" advTm="6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Afbeelding 2" descr="Afbeelding met persoon, zitten">
            <a:extLst>
              <a:ext uri="{FF2B5EF4-FFF2-40B4-BE49-F238E27FC236}">
                <a16:creationId xmlns:a16="http://schemas.microsoft.com/office/drawing/2014/main" id="{7F16EDBC-999C-516C-F236-721399BE2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r="1" b="4357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fade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person">
            <a:extLst>
              <a:ext uri="{FF2B5EF4-FFF2-40B4-BE49-F238E27FC236}">
                <a16:creationId xmlns:a16="http://schemas.microsoft.com/office/drawing/2014/main" id="{95CE2CB4-0008-9682-A705-2DBD489CF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4" r="1" b="28855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E4030A-81BC-5DC7-D07F-858EA583A822}"/>
              </a:ext>
            </a:extLst>
          </p:cNvPr>
          <p:cNvSpPr txBox="1"/>
          <p:nvPr/>
        </p:nvSpPr>
        <p:spPr>
          <a:xfrm>
            <a:off x="9960661" y="1820482"/>
            <a:ext cx="2256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altijd vriendelijk en goedlachs, het ga je goed aan de overkant </a:t>
            </a:r>
            <a:r>
              <a:rPr lang="nl-NL" dirty="0" err="1"/>
              <a:t>Swake</a:t>
            </a:r>
            <a:r>
              <a:rPr lang="nl-NL" dirty="0"/>
              <a:t>....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2C8690-0920-C8BF-EB9C-8839A7A23ADF}"/>
              </a:ext>
            </a:extLst>
          </p:cNvPr>
          <p:cNvSpPr txBox="1"/>
          <p:nvPr/>
        </p:nvSpPr>
        <p:spPr>
          <a:xfrm>
            <a:off x="9030878" y="4512785"/>
            <a:ext cx="2837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Samen nog in de </a:t>
            </a:r>
            <a:r>
              <a:rPr lang="nl-NL" dirty="0" err="1"/>
              <a:t>Babe</a:t>
            </a:r>
            <a:r>
              <a:rPr lang="nl-NL" dirty="0"/>
              <a:t> Ruth League kampioen rond 1961 en ontvangen op den Coca Cola en op het stadhuis in die tijd.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241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buiten, boom, gras, poseren">
            <a:extLst>
              <a:ext uri="{FF2B5EF4-FFF2-40B4-BE49-F238E27FC236}">
                <a16:creationId xmlns:a16="http://schemas.microsoft.com/office/drawing/2014/main" id="{073709B6-FFAB-038F-F2EA-17547A0B3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7" b="8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0881C2C-C2B7-DE4C-3197-7F8A090B8B28}"/>
              </a:ext>
            </a:extLst>
          </p:cNvPr>
          <p:cNvSpPr txBox="1"/>
          <p:nvPr/>
        </p:nvSpPr>
        <p:spPr>
          <a:xfrm>
            <a:off x="4795935" y="6272118"/>
            <a:ext cx="7857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>
                    <a:lumMod val="95000"/>
                  </a:schemeClr>
                </a:solidFill>
              </a:rPr>
              <a:t>We zullen je nooit vergeten Swa RIP makker </a:t>
            </a:r>
            <a:r>
              <a:rPr lang="nl-NL" sz="2400" dirty="0">
                <a:solidFill>
                  <a:srgbClr val="FF0000"/>
                </a:solidFill>
              </a:rPr>
              <a:t>💜💜💜</a:t>
            </a:r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poseren, groep, zwart&#10;&#10;Automatisch gegenereerde beschrijving">
            <a:extLst>
              <a:ext uri="{FF2B5EF4-FFF2-40B4-BE49-F238E27FC236}">
                <a16:creationId xmlns:a16="http://schemas.microsoft.com/office/drawing/2014/main" id="{26EE0BF5-9C23-8A34-27D2-5B9DD2B46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66A7C9F-2583-A0FF-6DDF-D9E7B33B9EED}"/>
              </a:ext>
            </a:extLst>
          </p:cNvPr>
          <p:cNvSpPr txBox="1"/>
          <p:nvPr/>
        </p:nvSpPr>
        <p:spPr>
          <a:xfrm>
            <a:off x="2795296" y="87560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Beste catcher ooit 😪</a:t>
            </a:r>
          </a:p>
        </p:txBody>
      </p:sp>
    </p:spTree>
    <p:extLst>
      <p:ext uri="{BB962C8B-B14F-4D97-AF65-F5344CB8AC3E}">
        <p14:creationId xmlns:p14="http://schemas.microsoft.com/office/powerpoint/2010/main" val="61308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tekst, poseren, persoon, groep&#10;&#10;Automatisch gegenereerde beschrijving">
            <a:extLst>
              <a:ext uri="{FF2B5EF4-FFF2-40B4-BE49-F238E27FC236}">
                <a16:creationId xmlns:a16="http://schemas.microsoft.com/office/drawing/2014/main" id="{83BB02D2-326D-3853-A147-02D24F8AD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/>
          <a:stretch/>
        </p:blipFill>
        <p:spPr>
          <a:xfrm>
            <a:off x="1460597" y="104785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DCA3A07-4A6B-F488-F7FA-E9DDED63E564}"/>
              </a:ext>
            </a:extLst>
          </p:cNvPr>
          <p:cNvSpPr txBox="1"/>
          <p:nvPr/>
        </p:nvSpPr>
        <p:spPr>
          <a:xfrm>
            <a:off x="146958" y="608436"/>
            <a:ext cx="15512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 err="1">
                <a:effectLst/>
                <a:latin typeface="Segoe UI Historic" panose="020B0502040204020203" pitchFamily="34" charset="0"/>
              </a:rPr>
              <a:t>Swake</a:t>
            </a:r>
            <a:r>
              <a:rPr lang="nl-NL" b="0" i="0" dirty="0">
                <a:effectLst/>
                <a:latin typeface="Segoe UI Historic" panose="020B0502040204020203" pitchFamily="34" charset="0"/>
              </a:rPr>
              <a:t>, zal u nooit vergeten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F47AE7-15DB-3826-A2B6-8DFBBB5134FA}"/>
              </a:ext>
            </a:extLst>
          </p:cNvPr>
          <p:cNvSpPr txBox="1"/>
          <p:nvPr/>
        </p:nvSpPr>
        <p:spPr>
          <a:xfrm>
            <a:off x="10731403" y="4839583"/>
            <a:ext cx="15512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Segoe UI Historic" panose="020B0502040204020203" pitchFamily="34" charset="0"/>
              </a:rPr>
              <a:t>Zalige sportman en mens!!! Rust zacht </a:t>
            </a:r>
            <a:r>
              <a:rPr lang="nl-NL" b="0" i="0" dirty="0" err="1">
                <a:effectLst/>
                <a:latin typeface="Segoe UI Historic" panose="020B0502040204020203" pitchFamily="34" charset="0"/>
              </a:rPr>
              <a:t>swake</a:t>
            </a:r>
            <a:r>
              <a:rPr lang="nl-NL" b="0" i="0" dirty="0">
                <a:effectLst/>
                <a:latin typeface="Segoe UI Historic" panose="020B0502040204020203" pitchFamily="34" charset="0"/>
              </a:rPr>
              <a:t>! Blij je gekend te hebben!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29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oseren, persoon, gras, team&#10;&#10;Automatisch gegenereerde beschrijving">
            <a:extLst>
              <a:ext uri="{FF2B5EF4-FFF2-40B4-BE49-F238E27FC236}">
                <a16:creationId xmlns:a16="http://schemas.microsoft.com/office/drawing/2014/main" id="{D70088A1-4C1F-2C89-0252-5E29BFCB8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0" y="36196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6F1737-D68D-D2E2-CBAC-3CFD39438EAF}"/>
              </a:ext>
            </a:extLst>
          </p:cNvPr>
          <p:cNvSpPr txBox="1"/>
          <p:nvPr/>
        </p:nvSpPr>
        <p:spPr>
          <a:xfrm>
            <a:off x="571500" y="5325334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heb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er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mijn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hele BRL mee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gedeeld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85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persoon, gras, buiten">
            <a:extLst>
              <a:ext uri="{FF2B5EF4-FFF2-40B4-BE49-F238E27FC236}">
                <a16:creationId xmlns:a16="http://schemas.microsoft.com/office/drawing/2014/main" id="{1AC97776-73BB-2FC1-C0D6-74C4A5970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8DA8F6-1B64-8E96-4772-AF788C34C6FB}"/>
              </a:ext>
            </a:extLst>
          </p:cNvPr>
          <p:cNvSpPr txBox="1"/>
          <p:nvPr/>
        </p:nvSpPr>
        <p:spPr>
          <a:xfrm>
            <a:off x="9588607" y="2173097"/>
            <a:ext cx="22877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Lang geleden dikwijls met de Swa op het terras gezeten in de L' Excelsior in Brasschaat, verhalen ophalen over de Baseball van Luchtbal Greys, hij stond altijd klaar om een </a:t>
            </a:r>
            <a:r>
              <a:rPr lang="nl-NL" dirty="0" err="1"/>
              <a:t>goei</a:t>
            </a:r>
            <a:r>
              <a:rPr lang="nl-NL" dirty="0"/>
              <a:t> pint te drinken met de vrienden, een topkerel 🥲🥲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10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persoon, lucht, buiten, poseren&#10;&#10;Automatisch gegenereerde beschrijving">
            <a:extLst>
              <a:ext uri="{FF2B5EF4-FFF2-40B4-BE49-F238E27FC236}">
                <a16:creationId xmlns:a16="http://schemas.microsoft.com/office/drawing/2014/main" id="{C6188A48-59E0-7F51-5882-015668C63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3636" b="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0BAB0FB-29B4-D04E-4665-7054E7FC48EC}"/>
              </a:ext>
            </a:extLst>
          </p:cNvPr>
          <p:cNvSpPr txBox="1"/>
          <p:nvPr/>
        </p:nvSpPr>
        <p:spPr>
          <a:xfrm>
            <a:off x="80865" y="315982"/>
            <a:ext cx="17572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Fantastische catcher en slagman veel van geleerd, rust zacht vriend!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1A33E71-3B71-066E-C80C-4AFC5C61D813}"/>
              </a:ext>
            </a:extLst>
          </p:cNvPr>
          <p:cNvSpPr txBox="1"/>
          <p:nvPr/>
        </p:nvSpPr>
        <p:spPr>
          <a:xfrm>
            <a:off x="10851501" y="482473"/>
            <a:ext cx="10193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Glimlach om nooit te vergeten 💚💚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F9DA552-4FFA-99DA-3000-C6BCCA8A80F8}"/>
              </a:ext>
            </a:extLst>
          </p:cNvPr>
          <p:cNvSpPr txBox="1"/>
          <p:nvPr/>
        </p:nvSpPr>
        <p:spPr>
          <a:xfrm>
            <a:off x="171603" y="5446359"/>
            <a:ext cx="1448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We zullen hem nooit vergeten! 😉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4C3C746-8DC6-908F-986E-0DD6A2869230}"/>
              </a:ext>
            </a:extLst>
          </p:cNvPr>
          <p:cNvSpPr txBox="1"/>
          <p:nvPr/>
        </p:nvSpPr>
        <p:spPr>
          <a:xfrm>
            <a:off x="10627567" y="5692648"/>
            <a:ext cx="1564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Die lach was eigen aan hem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607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oseren, persoon, team&#10;&#10;Automatisch gegenereerde beschrijving">
            <a:extLst>
              <a:ext uri="{FF2B5EF4-FFF2-40B4-BE49-F238E27FC236}">
                <a16:creationId xmlns:a16="http://schemas.microsoft.com/office/drawing/2014/main" id="{98631468-32DA-DF36-CCC2-95E5B62E4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39797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F2C52C-EFEC-9A67-46D5-D6D1CE7B481F}"/>
              </a:ext>
            </a:extLst>
          </p:cNvPr>
          <p:cNvSpPr txBox="1"/>
          <p:nvPr/>
        </p:nvSpPr>
        <p:spPr>
          <a:xfrm>
            <a:off x="9927771" y="661214"/>
            <a:ext cx="21390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Toffe pee tot helemaal op het einde. Altijd goedlachs altijd te vinden voor een </a:t>
            </a:r>
            <a:r>
              <a:rPr lang="nl-NL" dirty="0" err="1"/>
              <a:t>goei</a:t>
            </a:r>
            <a:r>
              <a:rPr lang="nl-NL" dirty="0"/>
              <a:t> pint . RIP </a:t>
            </a:r>
            <a:r>
              <a:rPr lang="nl-NL" dirty="0" err="1"/>
              <a:t>Swake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2833945-CD16-D146-34F7-C2E4A3F2AE15}"/>
              </a:ext>
            </a:extLst>
          </p:cNvPr>
          <p:cNvSpPr txBox="1"/>
          <p:nvPr/>
        </p:nvSpPr>
        <p:spPr>
          <a:xfrm>
            <a:off x="9881118" y="4697794"/>
            <a:ext cx="2232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Een speler om nooit te vergeten 😥😥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541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fade/>
      </p:transition>
    </mc:Choice>
    <mc:Fallback>
      <p:transition spd="slow" advClick="0" advTm="60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Breedbeeld</PresentationFormat>
  <Paragraphs>24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Segoe UI Historic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Ronnie Driessens</dc:creator>
  <cp:lastModifiedBy>Ronnie Driessens</cp:lastModifiedBy>
  <cp:revision>1</cp:revision>
  <dcterms:created xsi:type="dcterms:W3CDTF">2023-02-03T14:54:28Z</dcterms:created>
  <dcterms:modified xsi:type="dcterms:W3CDTF">2023-02-04T15:33:23Z</dcterms:modified>
</cp:coreProperties>
</file>